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E8A22-453B-4BCD-A987-F308C2D4F987}" type="datetimeFigureOut">
              <a:rPr lang="en-IN" smtClean="0"/>
              <a:t>27-08-2020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E09D7-4579-432E-A637-0CFB85BEA1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0044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Chatting has become one of the “killer applications” of Internet.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E09D7-4579-432E-A637-0CFB85BEA15E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1323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yz.com/" TargetMode="External"/><Relationship Id="rId2" Type="http://schemas.openxmlformats.org/officeDocument/2006/relationships/hyperlink" Target="http://www.xyz.com/tutor/start/main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2A586-81A9-4A30-8C77-F34EE535A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0455" y="669071"/>
            <a:ext cx="8791575" cy="2387600"/>
          </a:xfrm>
        </p:spPr>
        <p:txBody>
          <a:bodyPr>
            <a:normAutofit/>
          </a:bodyPr>
          <a:lstStyle/>
          <a:p>
            <a:pPr algn="ctr"/>
            <a:r>
              <a:rPr lang="en-I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Bcace</a:t>
            </a:r>
            <a: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136-e1:</a:t>
            </a:r>
            <a:b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basics and html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D4CD1A-9972-4257-A9FB-C24929F66E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Mr.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trivarna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Asst. Professor</a:t>
            </a:r>
          </a:p>
          <a:p>
            <a:pPr algn="r"/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Dr.B.B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hedge college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kundapura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372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DA1E6-BA8B-4AAA-A109-94832C7C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9"/>
            <a:ext cx="9905998" cy="816144"/>
          </a:xfrm>
        </p:spPr>
        <p:txBody>
          <a:bodyPr/>
          <a:lstStyle/>
          <a:p>
            <a:r>
              <a:rPr lang="en-IN" dirty="0"/>
              <a:t>Internet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4F04F-3E2D-46F2-9535-2EFA5B717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505608"/>
            <a:ext cx="9905999" cy="4733874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arenR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Mail(E-mail):</a:t>
            </a:r>
          </a:p>
          <a:p>
            <a:pPr marL="0" indent="0">
              <a:buNone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Electronic mail, or e-mail, is a fast, easy, and inexpensive way to communicate with other Internet users around the world.</a:t>
            </a:r>
          </a:p>
          <a:p>
            <a:pPr marL="514350" indent="-514350">
              <a:buAutoNum type="arabicParenR" startAt="2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File Transfer Protocol(FTP):</a:t>
            </a:r>
          </a:p>
          <a:p>
            <a:pPr marL="0" indent="0">
              <a:buNone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 FTP is set of rules that enables user to transfer files from one system to another.</a:t>
            </a:r>
          </a:p>
          <a:p>
            <a:pPr marL="0" indent="0">
              <a:buNone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Telnet:</a:t>
            </a:r>
          </a:p>
          <a:p>
            <a:pPr marL="0" indent="0">
              <a:buNone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 word “telnet” is derived from telecommunications and network.</a:t>
            </a:r>
          </a:p>
          <a:p>
            <a:pPr marL="0" indent="0">
              <a:buNone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Internet Relay Chat(IRC):</a:t>
            </a:r>
          </a:p>
          <a:p>
            <a:pPr marL="0" indent="0">
              <a:buNone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IRC is a service on the Internet that allows people to communicate in real time and carry on conversations via the computer with one or more people.</a:t>
            </a:r>
          </a:p>
          <a:p>
            <a:pPr marL="0" indent="0">
              <a:buNone/>
            </a:pPr>
            <a:endParaRPr lang="en-I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endParaRPr lang="en-I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endParaRPr lang="en-IN" dirty="0"/>
          </a:p>
          <a:p>
            <a:pPr marL="457200" indent="-457200">
              <a:buAutoNum type="arabicParenR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53281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C7270-A11C-45DC-8D52-7BBF8E51D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528146"/>
            <a:ext cx="9905999" cy="5959364"/>
          </a:xfrm>
        </p:spPr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Chatting and Instant Messaging: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Chat programs allow users on the Internet to communicate with each other by typing in real time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Telephony: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telephony is the use of the Internet rather than the traditional telephone component infrastructure, to exchange spoken or other telephonic information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Video Conferencing:</a:t>
            </a:r>
          </a:p>
          <a:p>
            <a:pPr marL="457200" lvl="1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Video conferencing uses the same technology as IRC, but also provides sound and video pictures. It enables direct face-to-face communication across networks.</a:t>
            </a:r>
          </a:p>
          <a:p>
            <a:pPr marL="457200" lvl="1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457200" lvl="1" indent="0">
              <a:buNone/>
            </a:pP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6D3B52-C26F-4667-910F-3FA2F98DEA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2667" y="4939357"/>
            <a:ext cx="3903062" cy="174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036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6D084-1F8D-46FD-97D9-72F7BF1BF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436605"/>
            <a:ext cx="10210329" cy="6096000"/>
          </a:xfrm>
        </p:spPr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Commerce through Internet: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a day, various organizations offer the facility of shopping online. This type of business model is known as electronic commerce or E-commerce. E-commerce refers to buying and selling goods and services online.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Newsgroups(Usenet):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newsgroups are International discussion groups that focus on a particular topic and helps in gathering information about that topic.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Mailing Lists(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Listserver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Mailing list is a method of Internet communication and it enables people with similar interests from all over the world to communicate and share information with each other.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IN" dirty="0"/>
          </a:p>
          <a:p>
            <a:pPr marL="457200" lvl="1" indent="0">
              <a:buNone/>
            </a:pPr>
            <a:endParaRPr lang="en-IN" dirty="0"/>
          </a:p>
          <a:p>
            <a:pPr marL="457200" lvl="1" indent="0">
              <a:buNone/>
            </a:pPr>
            <a:endParaRPr lang="en-IN" dirty="0"/>
          </a:p>
          <a:p>
            <a:pPr marL="457200" lvl="1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04115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704D2-CCA4-43E5-B489-9A2A5F2BA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79" y="2329248"/>
            <a:ext cx="9905999" cy="21995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8000" dirty="0">
                <a:solidFill>
                  <a:srgbClr val="FF0000"/>
                </a:solidFill>
                <a:latin typeface="Algerian" panose="04020705040A02060702" pitchFamily="8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168302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37337-1281-4867-9A97-31D2960CC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CBB470-376C-4D56-B8D9-2A5E3470CC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11" y="1781175"/>
            <a:ext cx="9905997" cy="4791559"/>
          </a:xfrm>
          <a:prstGeom prst="rect">
            <a:avLst/>
          </a:prstGeom>
          <a:effectLst>
            <a:reflection endPos="0" dist="50800" dir="5400000" sy="-100000" algn="bl" rotWithShape="0"/>
            <a:softEdge rad="101600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05210-CE97-4726-88D4-180A74853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8087" y="1973262"/>
            <a:ext cx="9905999" cy="3541714"/>
          </a:xfrm>
        </p:spPr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word Internet is derived from two words interconnections and networks. Internet is a world wide system of computer networks, i.e. a network of networks, which allows the user to share information.</a:t>
            </a:r>
          </a:p>
        </p:txBody>
      </p:sp>
    </p:spTree>
    <p:extLst>
      <p:ext uri="{BB962C8B-B14F-4D97-AF65-F5344CB8AC3E}">
        <p14:creationId xmlns:p14="http://schemas.microsoft.com/office/powerpoint/2010/main" val="577857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2223C-1BBD-4680-ABF9-9C194CA39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Basic internet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2835D-40BB-4462-AE2D-8A61922AB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WWW: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 world wide web is a collection of linked documents or pages, stored on millions of computers and distributed across the world.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 page: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 hypertext document in www is known as web page.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Website: 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 website is asset of related web pages published by an organization or an individual.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026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83CF6-7C8E-4757-AD1D-510AE179A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216" y="609600"/>
            <a:ext cx="10125196" cy="5181601"/>
          </a:xfrm>
        </p:spPr>
        <p:txBody>
          <a:bodyPr>
            <a:normAutofit fontScale="92500"/>
          </a:bodyPr>
          <a:lstStyle/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 Page: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home page is the starting point or a doorway to the website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Browser:</a:t>
            </a: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 browser is special software that enables users to read or view web pages and jump from one page to another.</a:t>
            </a: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Browsers are of two types:</a:t>
            </a: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Graphical Browser</a:t>
            </a: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Text Browser</a:t>
            </a:r>
          </a:p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URL(Uniform Resource Locator):</a:t>
            </a: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Each web page has a unique address called a URL which identifies its location on the Internet.</a:t>
            </a:r>
          </a:p>
          <a:p>
            <a:pPr mar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E7722E-1E5F-48F7-8066-540F70989A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5412" y="2595562"/>
            <a:ext cx="3986213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13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CD8BC-1854-488D-AFB3-D5DEBE624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215" y="617415"/>
            <a:ext cx="10214707" cy="5791200"/>
          </a:xfrm>
        </p:spPr>
        <p:txBody>
          <a:bodyPr/>
          <a:lstStyle/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Usually the format of an URL consists of 4 parts: protocol, name of the Web server(or domain name),path and filename.</a:t>
            </a:r>
          </a:p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 is an example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http://www.xyz.com/tutor/start/main.htm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this URL is:</a:t>
            </a:r>
          </a:p>
          <a:p>
            <a:pPr marL="514350" indent="-514350">
              <a:buFont typeface="+mj-lt"/>
              <a:buAutoNum type="romanLcPeriod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Protocol: http</a:t>
            </a:r>
          </a:p>
          <a:p>
            <a:pPr marL="514350" indent="-514350">
              <a:buFont typeface="+mj-lt"/>
              <a:buAutoNum type="romanLcPeriod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 server name/domain name: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www.xyz.com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romanLcPeriod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Path: tutor/start</a:t>
            </a:r>
          </a:p>
          <a:p>
            <a:pPr marL="514350" indent="-514350">
              <a:buFont typeface="+mj-lt"/>
              <a:buAutoNum type="romanLcPeriod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File Name: main.htm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9595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DC92E-4AD2-4ED2-B0D7-26A0268F8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324" y="695569"/>
            <a:ext cx="10172088" cy="5588000"/>
          </a:xfrm>
        </p:spPr>
        <p:txBody>
          <a:bodyPr/>
          <a:lstStyle/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Hypertext:</a:t>
            </a: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hypertext is a system that provides a simple and consistent way to organize large data available on the Internet.</a:t>
            </a:r>
          </a:p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Service Provider(ISP):</a:t>
            </a:r>
          </a:p>
          <a:p>
            <a:pPr marL="0" indent="0">
              <a:buNone/>
            </a:pPr>
            <a:r>
              <a:rPr lang="en-IN" dirty="0"/>
              <a:t>	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A2A786-F596-4B99-966C-45974960D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0216" y="2860431"/>
            <a:ext cx="6744676" cy="33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891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D0A3B-A6E1-4A0C-B89C-5808E9B15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617415"/>
            <a:ext cx="10112742" cy="5799016"/>
          </a:xfrm>
        </p:spPr>
        <p:txBody>
          <a:bodyPr/>
          <a:lstStyle/>
          <a:p>
            <a:r>
              <a:rPr lang="en-IN" dirty="0"/>
              <a:t>Web Server:</a:t>
            </a:r>
          </a:p>
          <a:p>
            <a:pPr marL="0" indent="0">
              <a:buNone/>
            </a:pPr>
            <a:r>
              <a:rPr lang="en-IN" dirty="0"/>
              <a:t>	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Download and Upload:                         Online and Offline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181121-377F-4B9E-8188-D25D8972E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865" y="1143488"/>
            <a:ext cx="6377843" cy="20832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582B5B9-61B8-4100-B837-22B02E92B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7337" y="4159617"/>
            <a:ext cx="3647578" cy="21864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2FCE5AA-6A05-4662-AAE3-0E26983DA6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0462" y="4066216"/>
            <a:ext cx="4532557" cy="2350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921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2591F-7C7D-4A6B-A531-CAAC336C5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233728"/>
          </a:xfrm>
        </p:spPr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connected to the internet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1C5AB-12CF-4AB6-BF5F-D5B4BF7E6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69477"/>
            <a:ext cx="9905999" cy="3821724"/>
          </a:xfrm>
        </p:spPr>
        <p:txBody>
          <a:bodyPr>
            <a:normAutofit/>
          </a:bodyPr>
          <a:lstStyle/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requirements</a:t>
            </a:r>
          </a:p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computer:</a:t>
            </a: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The computer must have at least 386-microprocessor chip with a minimum of 16 </a:t>
            </a: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MB of RAM(128/256 MB).</a:t>
            </a:r>
          </a:p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Modem:</a:t>
            </a: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modem is a device which enables a computer to transmit data over telephone </a:t>
            </a: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lines. There are two types 1)Internal Modem 2)External Modem</a:t>
            </a:r>
          </a:p>
          <a:p>
            <a:pPr mar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240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84EFB-6575-407D-8F8D-19FAF1542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336062"/>
            <a:ext cx="9905999" cy="6127261"/>
          </a:xfrm>
        </p:spPr>
        <p:txBody>
          <a:bodyPr>
            <a:normAutofit fontScale="92500" lnSpcReduction="20000"/>
          </a:bodyPr>
          <a:lstStyle/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Connection:</a:t>
            </a: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Some of the connections available for the users these days are</a:t>
            </a:r>
          </a:p>
          <a:p>
            <a:pPr marL="457200" indent="-457200">
              <a:buAutoNum type="arabicParenR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Dial-up: A dial-up connection is the access method that uses telephone lines to connect to the Internet.</a:t>
            </a:r>
          </a:p>
          <a:p>
            <a:pPr marL="457200" indent="-457200">
              <a:buAutoNum type="arabicParenR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ISDN: It stands for Integrated Services Digital Network and is more common in business and commercial use.</a:t>
            </a:r>
          </a:p>
          <a:p>
            <a:pPr marL="457200" indent="-457200">
              <a:buAutoNum type="arabicParenR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Cable Modem: A cable modem connects the user to the Internet through a cable television line.</a:t>
            </a:r>
          </a:p>
          <a:p>
            <a:pPr marL="457200" indent="-457200">
              <a:buAutoNum type="arabicParenR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Leased Line: Usually leased lines facility can be provided through a fibre optic or copper lines.</a:t>
            </a:r>
          </a:p>
          <a:p>
            <a:pPr marL="457200" indent="-457200">
              <a:buAutoNum type="arabicParenR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DSL: Digital Subscriber Line service is provided through an existing telephone line but it works differently than regular </a:t>
            </a:r>
            <a:r>
              <a:rPr lang="en-I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analog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modem dial-up access.</a:t>
            </a:r>
          </a:p>
          <a:p>
            <a:pPr marL="457200" indent="-457200">
              <a:buAutoNum type="arabicParenR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Broadband: This type of access is good for remote locations, where ISDN, cable, or DSL are not available.</a:t>
            </a:r>
          </a:p>
          <a:p>
            <a:pPr marL="0" indent="0">
              <a:buNone/>
            </a:pPr>
            <a:r>
              <a:rPr lang="en-IN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897719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859</TotalTime>
  <Words>839</Words>
  <Application>Microsoft Office PowerPoint</Application>
  <PresentationFormat>Widescreen</PresentationFormat>
  <Paragraphs>89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Algerian</vt:lpstr>
      <vt:lpstr>Arial</vt:lpstr>
      <vt:lpstr>Calibri</vt:lpstr>
      <vt:lpstr>Times New Roman</vt:lpstr>
      <vt:lpstr>Tw Cen MT</vt:lpstr>
      <vt:lpstr>Circuit</vt:lpstr>
      <vt:lpstr>Bcace 136-e1: Internet basics and html</vt:lpstr>
      <vt:lpstr>internet</vt:lpstr>
      <vt:lpstr>Basic internet terms</vt:lpstr>
      <vt:lpstr>PowerPoint Presentation</vt:lpstr>
      <vt:lpstr>PowerPoint Presentation</vt:lpstr>
      <vt:lpstr>PowerPoint Presentation</vt:lpstr>
      <vt:lpstr>PowerPoint Presentation</vt:lpstr>
      <vt:lpstr>Getting connected to the internet</vt:lpstr>
      <vt:lpstr>PowerPoint Presentation</vt:lpstr>
      <vt:lpstr>Internet Applications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Bcace 136-e1: Internet basics and html</dc:title>
  <dc:creator>SHK</dc:creator>
  <cp:lastModifiedBy>SHK</cp:lastModifiedBy>
  <cp:revision>32</cp:revision>
  <dcterms:created xsi:type="dcterms:W3CDTF">2020-08-19T10:10:22Z</dcterms:created>
  <dcterms:modified xsi:type="dcterms:W3CDTF">2020-08-27T05:31:10Z</dcterms:modified>
</cp:coreProperties>
</file>